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848" autoAdjust="0"/>
  </p:normalViewPr>
  <p:slideViewPr>
    <p:cSldViewPr snapToGrid="0">
      <p:cViewPr varScale="1">
        <p:scale>
          <a:sx n="80" d="100"/>
          <a:sy n="80" d="100"/>
        </p:scale>
        <p:origin x="9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CC6A79-C548-44D5-91B0-627BDBC0BEA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11B3DB-A59E-4F66-8997-121B2EF9D33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4961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我是一名高中三年級的學生，總是沉默寡言，不太容易融入班級。某天，學校宣布將舉辦一場科學比賽，所有同學需要分組參加。</a:t>
            </a:r>
            <a:endParaRPr lang="en-US" altLang="zh-TW" dirty="0"/>
          </a:p>
          <a:p>
            <a:r>
              <a:rPr lang="en-US" altLang="zh-TW" dirty="0"/>
              <a:t>https://unsplash.com/photos/photography-of-lighted-buildings-reflecting-on-water-YxJVijPhzfg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1B3DB-A59E-4F66-8997-121B2EF9D332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569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我的組員們起初不太信任我，認為我只是一個不太搭理人的人。</a:t>
            </a:r>
            <a:endParaRPr lang="en-US" altLang="zh-TW" dirty="0"/>
          </a:p>
          <a:p>
            <a:r>
              <a:rPr lang="en-US" altLang="zh-TW" dirty="0"/>
              <a:t>https://unsplash.com/photos/a-view-of-a-city-at-night-from-the-top-of-a-hill-jLlaDktJdBs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1B3DB-A59E-4F66-8997-121B2EF9D33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39357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然而，當他們開始討論項目時，我提出了一個創新的想法：設計一個自動澆水的植物系統，可以解決校園裡花草枯萎的問題。</a:t>
            </a:r>
            <a:endParaRPr lang="en-US" altLang="zh-TW" dirty="0"/>
          </a:p>
          <a:p>
            <a:r>
              <a:rPr lang="en-US" altLang="zh-TW" dirty="0"/>
              <a:t>https://unsplash.com/photos/a-bird-perched-on-a-branch-of-a-tree-with-pink-flowers-Kh3FFzNLS40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1B3DB-A59E-4F66-8997-121B2EF9D33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5851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小組開始依據我的設計進行實驗。</a:t>
            </a:r>
            <a:endParaRPr lang="en-US" altLang="zh-TW" dirty="0"/>
          </a:p>
          <a:p>
            <a:r>
              <a:rPr lang="en-US" altLang="zh-TW" dirty="0"/>
              <a:t>https://unsplash.com/photos/a-group-of-red-flowers-that-are-in-the-dirt-DmuuI9P374I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1B3DB-A59E-4F66-8997-121B2EF9D332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4602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過程中遇到了各種困難。儘管如此，我堅持不懈，還在最後一刻解決了系統運作的關鍵問題。</a:t>
            </a:r>
            <a:endParaRPr lang="en-US" altLang="zh-TW" dirty="0"/>
          </a:p>
          <a:p>
            <a:r>
              <a:rPr lang="en-US" altLang="zh-TW" dirty="0"/>
              <a:t>https://unsplash.com/photos/a-group-of-people-walking-down-a-street-next-to-tall-palm-trees-enjZTo0U-Pk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1B3DB-A59E-4F66-8997-121B2EF9D33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72286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比賽當天，我們的小組贏得了第一名。</a:t>
            </a:r>
            <a:endParaRPr lang="en-US" altLang="zh-TW" dirty="0"/>
          </a:p>
          <a:p>
            <a:r>
              <a:rPr lang="en-US" altLang="zh-TW" dirty="0"/>
              <a:t>https://unsplash.com/photos/a-tree-with-pink-flowers-in-a-park-4fE5P6f-3tM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1B3DB-A59E-4F66-8997-121B2EF9D33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3609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我因此獲得了同學們的認可，也開始對自己更加有自信。她明白到，安靜並不等於沒有價值，重要的是堅持自己的信念。</a:t>
            </a:r>
            <a:endParaRPr lang="en-US" altLang="zh-TW" dirty="0"/>
          </a:p>
          <a:p>
            <a:r>
              <a:rPr lang="en-US" altLang="zh-TW" dirty="0"/>
              <a:t>https://unsplash.com/photos/a-tall-building-with-balconies-and-balconies-on-the-balconies-yJ7RqerU4KM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1B3DB-A59E-4F66-8997-121B2EF9D33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8300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4440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3374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0752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45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8044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41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0536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2319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762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8296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6580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036F04D6-BFFA-4BED-806D-3290E51D839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624E4846-6CF2-4C57-95EB-1C536F24A6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18669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126D8A-E568-0D3B-AC4A-21D16548E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345" y="745290"/>
            <a:ext cx="6121138" cy="2387600"/>
          </a:xfrm>
        </p:spPr>
        <p:txBody>
          <a:bodyPr/>
          <a:lstStyle/>
          <a:p>
            <a:r>
              <a:rPr lang="zh-TW" altLang="en-US"/>
              <a:t>校園故事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CEB6E2B-596F-9DF0-9F77-659C231251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13767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1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 descr="一張含有 建築, 天際線, 市容, 大都會 的圖片&#10;&#10;自動產生的描述">
            <a:extLst>
              <a:ext uri="{FF2B5EF4-FFF2-40B4-BE49-F238E27FC236}">
                <a16:creationId xmlns:a16="http://schemas.microsoft.com/office/drawing/2014/main" id="{8D1F0C04-007F-1ADC-5613-AEA444D6D1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09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2AA7794-E238-9DD5-9EEA-E1FDA5B87F8C}"/>
              </a:ext>
            </a:extLst>
          </p:cNvPr>
          <p:cNvSpPr txBox="1"/>
          <p:nvPr/>
        </p:nvSpPr>
        <p:spPr>
          <a:xfrm>
            <a:off x="814137" y="193467"/>
            <a:ext cx="2939716" cy="10925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6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1.</a:t>
            </a:r>
            <a:r>
              <a:rPr lang="zh-TW" altLang="en-US" sz="6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目標</a:t>
            </a:r>
          </a:p>
        </p:txBody>
      </p:sp>
      <p:sp>
        <p:nvSpPr>
          <p:cNvPr id="3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743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圖片 4" descr="一張含有 天空, 雲, 戶外, 建築 的圖片&#10;&#10;自動產生的描述">
            <a:extLst>
              <a:ext uri="{FF2B5EF4-FFF2-40B4-BE49-F238E27FC236}">
                <a16:creationId xmlns:a16="http://schemas.microsoft.com/office/drawing/2014/main" id="{5ECC8284-DE06-04BC-09B2-4E47946127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55" b="137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B135FA5-3D9F-E206-0987-FB57E76149EF}"/>
              </a:ext>
            </a:extLst>
          </p:cNvPr>
          <p:cNvSpPr txBox="1"/>
          <p:nvPr/>
        </p:nvSpPr>
        <p:spPr>
          <a:xfrm>
            <a:off x="741947" y="264695"/>
            <a:ext cx="3204411" cy="9525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2.</a:t>
            </a:r>
            <a:r>
              <a:rPr lang="zh-TW" altLang="en-US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324138097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圖片 4" descr="一張含有 鳥類, 開花, 樹狀, 春季 的圖片&#10;&#10;自動產生的描述">
            <a:extLst>
              <a:ext uri="{FF2B5EF4-FFF2-40B4-BE49-F238E27FC236}">
                <a16:creationId xmlns:a16="http://schemas.microsoft.com/office/drawing/2014/main" id="{FEC41417-212A-165F-9BFE-40854AA6922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0" y="-1"/>
            <a:ext cx="12191980" cy="685799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21DF27E3-3E85-4829-A3B2-BB02C3559BC2}"/>
              </a:ext>
            </a:extLst>
          </p:cNvPr>
          <p:cNvSpPr txBox="1"/>
          <p:nvPr/>
        </p:nvSpPr>
        <p:spPr>
          <a:xfrm>
            <a:off x="681789" y="180473"/>
            <a:ext cx="2265947" cy="894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44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3.</a:t>
            </a:r>
            <a:r>
              <a:rPr lang="zh-TW" altLang="en-US" sz="44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00367270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 descr="一張含有 戶外, 花, 樹狀, 植物 的圖片&#10;&#10;自動產生的描述">
            <a:extLst>
              <a:ext uri="{FF2B5EF4-FFF2-40B4-BE49-F238E27FC236}">
                <a16:creationId xmlns:a16="http://schemas.microsoft.com/office/drawing/2014/main" id="{51C77E40-49DD-3EF1-1BCD-B46740AC9E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31" b="338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DB6571E-28BF-517D-9695-701CB34DA58F}"/>
              </a:ext>
            </a:extLst>
          </p:cNvPr>
          <p:cNvSpPr txBox="1"/>
          <p:nvPr/>
        </p:nvSpPr>
        <p:spPr>
          <a:xfrm>
            <a:off x="712269" y="163241"/>
            <a:ext cx="2560320" cy="9405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4.</a:t>
            </a:r>
            <a:r>
              <a:rPr lang="zh-TW" altLang="en-US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431817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圖片 4" descr="一張含有 戶外, 樹狀, 植物, 建築 的圖片&#10;&#10;自動產生的描述">
            <a:extLst>
              <a:ext uri="{FF2B5EF4-FFF2-40B4-BE49-F238E27FC236}">
                <a16:creationId xmlns:a16="http://schemas.microsoft.com/office/drawing/2014/main" id="{7C286003-6002-7EC2-FF40-D9666E76A0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817C7F56-22B4-6E7E-13ED-FC634ABBE280}"/>
              </a:ext>
            </a:extLst>
          </p:cNvPr>
          <p:cNvSpPr txBox="1"/>
          <p:nvPr/>
        </p:nvSpPr>
        <p:spPr>
          <a:xfrm>
            <a:off x="513347" y="372979"/>
            <a:ext cx="3264568" cy="9285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5.</a:t>
            </a:r>
            <a:r>
              <a:rPr lang="zh-TW" altLang="en-US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061930524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圖片 3" descr="一張含有 戶外, 樹狀, 天空, 開花 的圖片&#10;&#10;自動產生的描述">
            <a:extLst>
              <a:ext uri="{FF2B5EF4-FFF2-40B4-BE49-F238E27FC236}">
                <a16:creationId xmlns:a16="http://schemas.microsoft.com/office/drawing/2014/main" id="{6D6A947C-983B-4B52-038D-3546C61338D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554" b="14899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8B3B129E-58A1-3ACC-BD32-CE48791D59A0}"/>
              </a:ext>
            </a:extLst>
          </p:cNvPr>
          <p:cNvSpPr txBox="1"/>
          <p:nvPr/>
        </p:nvSpPr>
        <p:spPr>
          <a:xfrm>
            <a:off x="585537" y="192506"/>
            <a:ext cx="2855495" cy="10007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6.</a:t>
            </a:r>
            <a:r>
              <a:rPr lang="zh-TW" altLang="en-US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30619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5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圖片 10" descr="一張含有 戶外, 建築, 天空, 視窗 的圖片&#10;&#10;自動產生的描述">
            <a:extLst>
              <a:ext uri="{FF2B5EF4-FFF2-40B4-BE49-F238E27FC236}">
                <a16:creationId xmlns:a16="http://schemas.microsoft.com/office/drawing/2014/main" id="{4F411825-5463-3A74-3F7F-C47AB06CF9F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27" r="1" b="21021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E1BEE3DA-8383-01AB-A441-F785631D4D49}"/>
              </a:ext>
            </a:extLst>
          </p:cNvPr>
          <p:cNvSpPr txBox="1"/>
          <p:nvPr/>
        </p:nvSpPr>
        <p:spPr>
          <a:xfrm>
            <a:off x="489285" y="204537"/>
            <a:ext cx="3084095" cy="10127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7.</a:t>
            </a:r>
            <a:r>
              <a:rPr lang="zh-TW" altLang="en-US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420833010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佈景主題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</TotalTime>
  <Words>260</Words>
  <Application>Microsoft Office PowerPoint</Application>
  <PresentationFormat>寬螢幕</PresentationFormat>
  <Paragraphs>29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Office Theme</vt:lpstr>
      <vt:lpstr>校園故事 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林家弘</dc:creator>
  <cp:lastModifiedBy>林家弘</cp:lastModifiedBy>
  <cp:revision>25</cp:revision>
  <dcterms:created xsi:type="dcterms:W3CDTF">2024-10-19T06:23:04Z</dcterms:created>
  <dcterms:modified xsi:type="dcterms:W3CDTF">2024-10-21T06:45:40Z</dcterms:modified>
</cp:coreProperties>
</file>

<file path=docProps/thumbnail.jpeg>
</file>